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2" r:id="rId25"/>
    <p:sldId id="279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80" r:id="rId35"/>
    <p:sldId id="281" r:id="rId36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5E9DF28-CAC6-6A72-D7E5-1DC89FDEBF37}" name="Pablo Andres Ruybal" initials="PR" userId="S::pruybal@frsf.utn.edu.ar::8949a143-ec1f-4ac3-b04d-1e5205c756c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50" autoAdjust="0"/>
    <p:restoredTop sz="94660"/>
  </p:normalViewPr>
  <p:slideViewPr>
    <p:cSldViewPr snapToGrid="0">
      <p:cViewPr>
        <p:scale>
          <a:sx n="111" d="100"/>
          <a:sy n="111" d="100"/>
        </p:scale>
        <p:origin x="3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788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43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74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77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172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74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12/14/2024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852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12/14/2024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609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12/14/2024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70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29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38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12/14/2024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514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29F2144-48B7-4730-955E-365ECED3A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65FF50-D2F9-4A4F-86ED-F101E172B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0A05D2-5920-8A06-AF09-664BD36FD0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513189"/>
            <a:ext cx="5797883" cy="2667000"/>
          </a:xfrm>
        </p:spPr>
        <p:txBody>
          <a:bodyPr anchor="b">
            <a:normAutofit/>
          </a:bodyPr>
          <a:lstStyle/>
          <a:p>
            <a:r>
              <a:rPr lang="es-MX" dirty="0">
                <a:solidFill>
                  <a:schemeClr val="tx2"/>
                </a:solidFill>
              </a:rPr>
              <a:t>TP Final</a:t>
            </a:r>
            <a:br>
              <a:rPr lang="es-MX" dirty="0">
                <a:solidFill>
                  <a:schemeClr val="tx2"/>
                </a:solidFill>
              </a:rPr>
            </a:br>
            <a:r>
              <a:rPr lang="es-MX" dirty="0">
                <a:solidFill>
                  <a:schemeClr val="tx2"/>
                </a:solidFill>
              </a:rPr>
              <a:t>Desarrollo de Software</a:t>
            </a:r>
            <a:endParaRPr lang="es-AR" dirty="0">
              <a:solidFill>
                <a:schemeClr val="tx2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13F932D-2EF8-3EB6-F579-D4F825A27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408788"/>
            <a:ext cx="5797882" cy="1785690"/>
          </a:xfrm>
        </p:spPr>
        <p:txBody>
          <a:bodyPr anchor="t">
            <a:normAutofit fontScale="55000" lnSpcReduction="20000"/>
          </a:bodyPr>
          <a:lstStyle/>
          <a:p>
            <a:pPr algn="l"/>
            <a:r>
              <a:rPr lang="es-MX" sz="2200" dirty="0">
                <a:solidFill>
                  <a:schemeClr val="tx2"/>
                </a:solidFill>
              </a:rPr>
              <a:t>Integrantes</a:t>
            </a:r>
          </a:p>
          <a:p>
            <a:pPr marL="342900" indent="-342900" algn="l">
              <a:buFontTx/>
              <a:buChar char="-"/>
            </a:pPr>
            <a:r>
              <a:rPr lang="es-MX" sz="2200" dirty="0" err="1">
                <a:solidFill>
                  <a:schemeClr val="tx2"/>
                </a:solidFill>
              </a:rPr>
              <a:t>Balsamo</a:t>
            </a:r>
            <a:r>
              <a:rPr lang="es-MX" sz="2200" dirty="0">
                <a:solidFill>
                  <a:schemeClr val="tx2"/>
                </a:solidFill>
              </a:rPr>
              <a:t>, Francisco</a:t>
            </a:r>
          </a:p>
          <a:p>
            <a:pPr marL="342900" indent="-342900" algn="l">
              <a:buFontTx/>
              <a:buChar char="-"/>
            </a:pPr>
            <a:r>
              <a:rPr lang="es-MX" sz="2200" dirty="0" err="1">
                <a:solidFill>
                  <a:schemeClr val="tx2"/>
                </a:solidFill>
              </a:rPr>
              <a:t>Gomez</a:t>
            </a:r>
            <a:r>
              <a:rPr lang="es-MX" sz="2200" dirty="0">
                <a:solidFill>
                  <a:schemeClr val="tx2"/>
                </a:solidFill>
              </a:rPr>
              <a:t>, Ivo</a:t>
            </a:r>
          </a:p>
          <a:p>
            <a:pPr marL="342900" indent="-342900" algn="l">
              <a:buFontTx/>
              <a:buChar char="-"/>
            </a:pPr>
            <a:r>
              <a:rPr lang="es-MX" sz="2200" dirty="0" err="1">
                <a:solidFill>
                  <a:schemeClr val="tx2"/>
                </a:solidFill>
              </a:rPr>
              <a:t>Quagliotti</a:t>
            </a:r>
            <a:r>
              <a:rPr lang="es-MX" sz="2200" dirty="0">
                <a:solidFill>
                  <a:schemeClr val="tx2"/>
                </a:solidFill>
              </a:rPr>
              <a:t>, Franco</a:t>
            </a:r>
          </a:p>
          <a:p>
            <a:pPr marL="342900" indent="-342900" algn="l">
              <a:buFontTx/>
              <a:buChar char="-"/>
            </a:pPr>
            <a:r>
              <a:rPr lang="es-MX" sz="2200" dirty="0">
                <a:solidFill>
                  <a:schemeClr val="tx2"/>
                </a:solidFill>
              </a:rPr>
              <a:t>Rivero, </a:t>
            </a:r>
            <a:r>
              <a:rPr lang="es-MX" sz="2200" dirty="0" err="1">
                <a:solidFill>
                  <a:schemeClr val="tx2"/>
                </a:solidFill>
              </a:rPr>
              <a:t>Tobias</a:t>
            </a:r>
            <a:endParaRPr lang="es-MX" sz="2200" dirty="0">
              <a:solidFill>
                <a:schemeClr val="tx2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es-MX" sz="2200" dirty="0">
                <a:solidFill>
                  <a:schemeClr val="tx2"/>
                </a:solidFill>
              </a:rPr>
              <a:t>Ruybal, Pablo</a:t>
            </a:r>
            <a:endParaRPr lang="es-AR" sz="2200" dirty="0">
              <a:solidFill>
                <a:schemeClr val="tx2"/>
              </a:solidFill>
            </a:endParaRPr>
          </a:p>
        </p:txBody>
      </p:sp>
      <p:pic>
        <p:nvPicPr>
          <p:cNvPr id="4" name="Picture 3" descr="Fondo abstracto triangular">
            <a:extLst>
              <a:ext uri="{FF2B5EF4-FFF2-40B4-BE49-F238E27FC236}">
                <a16:creationId xmlns:a16="http://schemas.microsoft.com/office/drawing/2014/main" id="{E1ADBB11-82A1-3F87-C91C-0C954C93FD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139" r="23902"/>
          <a:stretch/>
        </p:blipFill>
        <p:spPr>
          <a:xfrm>
            <a:off x="7162800" y="10"/>
            <a:ext cx="5029200" cy="569380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D834C7-8223-43DA-AA30-E15A1BC7B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3812"/>
            <a:ext cx="12192000" cy="116418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2DE6C5-8EB8-4E41-B0FF-93563AA4C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61" y="5693811"/>
            <a:ext cx="12191999" cy="1164188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015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FB2FE-B761-6E54-A2AC-844250010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392D7C-F4A2-7CD4-34A8-1DF7259ED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2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AC7388A-604B-CE25-5E03-BD9437A10141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Vendedor.java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24403A1-DFA3-5E7E-9920-DCED00D25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5319792"/>
            <a:ext cx="1941758" cy="146142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B6441FE-4BA3-F7F6-E362-7CBD411BE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54" y="1538208"/>
            <a:ext cx="5839640" cy="359142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C489EF2-C7E9-BB22-D8DB-60FF441AF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38208"/>
            <a:ext cx="6097086" cy="154459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1F67B9C-3CB4-2FC9-3403-12A7DF3433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913" y="3082803"/>
            <a:ext cx="6097087" cy="472336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4F7C109-C0AF-29FA-764C-938B5F766D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3043" y="2186880"/>
            <a:ext cx="6098957" cy="145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9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 L 0.00013 -0.224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120F6-AC2B-A51D-B98A-96B008EFB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017AE5-AD31-4DE8-8CF3-91F0FA8A7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3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3F557FA-1892-BE5A-FB47-D43B3F3619A3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Categoría.java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87DC936-8B29-CD40-3253-BD7F2ABBA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8"/>
            <a:ext cx="5839639" cy="25512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F8570E-D909-FBD7-ABE5-56CA89580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62" y="4175939"/>
            <a:ext cx="2496478" cy="25175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17AD0E-3249-9EDA-E11F-E60FF1915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956" y="1691323"/>
            <a:ext cx="5992044" cy="295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0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5B0AB-9F65-7264-B18A-AF5D1BFEE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3486C0-3A6C-3DB3-3E5D-655B0EAF2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3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41B7859-3700-8F9B-D2F0-007741BF2AD6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Estado.java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53D9E0A-8C60-4078-B690-B22D5A0D6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8"/>
            <a:ext cx="5839639" cy="25512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963646-744C-BE8A-F71B-721C81A2F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62" y="4175939"/>
            <a:ext cx="2496478" cy="25175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1E9B8B-FA24-DFCC-A550-7C129E6C2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9526" y="1920240"/>
            <a:ext cx="6082474" cy="1838296"/>
          </a:xfrm>
          <a:prstGeom prst="rect">
            <a:avLst/>
          </a:prstGeom>
        </p:spPr>
      </p:pic>
      <p:sp>
        <p:nvSpPr>
          <p:cNvPr id="11" name="CuadroTexto 9">
            <a:extLst>
              <a:ext uri="{FF2B5EF4-FFF2-40B4-BE49-F238E27FC236}">
                <a16:creationId xmlns:a16="http://schemas.microsoft.com/office/drawing/2014/main" id="{C1C22BA1-716D-05A6-66BC-EC16CA10E87C}"/>
              </a:ext>
            </a:extLst>
          </p:cNvPr>
          <p:cNvSpPr txBox="1"/>
          <p:nvPr/>
        </p:nvSpPr>
        <p:spPr>
          <a:xfrm>
            <a:off x="6065238" y="4044190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TipoDeItem.java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2C4DCE-9376-3B8A-BB54-315823F013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9116" y="5141360"/>
            <a:ext cx="3439005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70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779E1-0E01-7CFA-6885-95DCCB767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8F385B-17CF-AEB7-E52B-4FA9ACA93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3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9D6B9ED-EF49-CDB5-B7F6-63CF89E5E283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ItemNoEncontradoException.java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B0D2432-DB5C-745C-5DF4-ACF6AF82D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8"/>
            <a:ext cx="5839639" cy="25512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E4B251-930C-8927-0C25-9EC06D9A4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62" y="4175939"/>
            <a:ext cx="2496478" cy="25175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F733DC-B227-E144-C4F9-4AE1B8B28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26211"/>
            <a:ext cx="6096000" cy="158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2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1E9BF-FC0B-3B1C-3EDB-31ED4CEEE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342284-E744-69D8-0F35-F68F82430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3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77FC33C-3475-A1C3-B171-CEBB424E353B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ItemsPedido.java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5A0B5D8-151B-3CCF-B8A3-73C7747BD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8"/>
            <a:ext cx="5839639" cy="25512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AF8BC5-7CCE-CBBF-C3A5-9121800AB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62" y="4175939"/>
            <a:ext cx="2496478" cy="25175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F9A748-6355-C311-A41D-B35BD1754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247" y="1536344"/>
            <a:ext cx="5433753" cy="532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64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3AA00-AF4C-0955-277B-838AE14CF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7A8124-0C09-1978-1057-24D6CCD7B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3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181E361-7AFC-727A-5E79-6396468E2074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ItemsPedidoDao.java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F799A85-E151-68AB-2377-C045806CF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8"/>
            <a:ext cx="5839639" cy="25512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BF5A23-1A8F-196B-4B92-374037A19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62" y="4175939"/>
            <a:ext cx="2496478" cy="25175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D79A37-8970-13AA-13CF-0E17374C6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239" y="1691323"/>
            <a:ext cx="6124862" cy="191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38FC3-4DB8-C2D3-CEB0-98C3F4CD2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1EB843-3BD3-C793-3B08-A44AAE3F5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3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FFCBE15-C975-46BC-ED1D-9DC579C9C15B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ItemsPedidoMemory.java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D59F9E8-7422-61C3-340B-124432219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8"/>
            <a:ext cx="5839639" cy="25512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077D5B-F9DB-D273-FAE2-4169DD3DD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62" y="4175939"/>
            <a:ext cx="2496478" cy="25175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4CFE81-0126-8939-5E55-917C53A6D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603" y="1538208"/>
            <a:ext cx="5793397" cy="53197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268397-B072-4CF5-9557-9FD9FC04A13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7793"/>
          <a:stretch/>
        </p:blipFill>
        <p:spPr>
          <a:xfrm>
            <a:off x="6398603" y="1538208"/>
            <a:ext cx="5793398" cy="531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46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FE567-FF13-87E1-82C4-AC31665AC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345A88-3DC5-4ACA-18A1-B4352BA5A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3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4E01D80-CBBB-426C-BA29-0918EF97BBDB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Pedido.java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85ADAD9-2023-8E17-4BF9-E1A26F5D4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8"/>
            <a:ext cx="5839639" cy="25512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AA39A7-401A-6D6B-603F-FE09DB244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62" y="4175939"/>
            <a:ext cx="2496478" cy="25175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367E8A-600A-B54E-891D-C833DF93F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5136" y="1538208"/>
            <a:ext cx="5006863" cy="531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1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8B603-00A6-CFC2-50F5-855D2DF08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1850A55-D8FD-9C87-0E5A-5D98447B3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9"/>
            <a:ext cx="5836845" cy="266803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64B2F68-DBCC-47D4-3BCF-3EFA034D7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4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0F16189-75F1-BF69-C2A7-40EF4A0BB390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Efectivo.java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436A92-1DA8-63C0-487A-6FF6863B94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3217"/>
          <a:stretch/>
        </p:blipFill>
        <p:spPr>
          <a:xfrm>
            <a:off x="121554" y="4409941"/>
            <a:ext cx="2920830" cy="21820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29B9CA-8CCD-950D-0A0F-489E57FC02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907"/>
          <a:stretch/>
        </p:blipFill>
        <p:spPr>
          <a:xfrm>
            <a:off x="3134459" y="4700012"/>
            <a:ext cx="2823940" cy="16010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487FC3-F97E-0B4F-4E3F-92F4402BD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38209"/>
            <a:ext cx="6096000" cy="353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8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68E97-0B86-1B94-7F3C-A1411A566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F76B8B7-EC3C-F69E-D616-1B15885FA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9"/>
            <a:ext cx="5836845" cy="266803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33B9431-DFF8-1A89-8AF4-0642F989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4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4F789A9-5494-C9B0-C1AE-C468134BFA53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MercadoPago.java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2682D2-0232-2317-23A5-C0F74733AE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3217"/>
          <a:stretch/>
        </p:blipFill>
        <p:spPr>
          <a:xfrm>
            <a:off x="121554" y="4409941"/>
            <a:ext cx="2920830" cy="21820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D7B053-156F-3801-A740-86CAC378DB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907"/>
          <a:stretch/>
        </p:blipFill>
        <p:spPr>
          <a:xfrm>
            <a:off x="3134459" y="4700012"/>
            <a:ext cx="2823940" cy="16010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3F3D33-D020-EAE6-BDD5-87F473153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38208"/>
            <a:ext cx="6096000" cy="46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4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ADB362-9771-4A3C-B9E5-6777F34C5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D022D0-2003-96D0-3FAC-A6AF45E10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163351"/>
            <a:ext cx="5996619" cy="19798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Enunciado General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0EF321-8351-49AB-BA30-A90615C80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49424"/>
            <a:ext cx="12192000" cy="461772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729D3C-986A-4A27-A9FF-0A07A0959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56" y="2249805"/>
            <a:ext cx="12191999" cy="4617720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9A7F18F-4581-D3E5-995C-DB520BFF93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5689"/>
          <a:stretch/>
        </p:blipFill>
        <p:spPr>
          <a:xfrm>
            <a:off x="809814" y="3211221"/>
            <a:ext cx="5179237" cy="254996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C715E54-D56B-354B-CEA0-0A1A586440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0427"/>
          <a:stretch/>
        </p:blipFill>
        <p:spPr>
          <a:xfrm>
            <a:off x="6190657" y="3059814"/>
            <a:ext cx="5179237" cy="285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85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300F1-3FFB-23AE-A655-FD950F09C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B82E04B-458F-F841-AA44-0F1D7BB8A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9"/>
            <a:ext cx="5836845" cy="266803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39E4362-D559-B181-DAC7-010FF036D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4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41B2F6-0CD1-3E9B-7236-814134516331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Pago.java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A84400-DDA4-559D-B861-C87C57368C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3217"/>
          <a:stretch/>
        </p:blipFill>
        <p:spPr>
          <a:xfrm>
            <a:off x="121554" y="4409941"/>
            <a:ext cx="2920830" cy="21820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E4ADC2-CC55-4110-E82C-5E0D1B870D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907"/>
          <a:stretch/>
        </p:blipFill>
        <p:spPr>
          <a:xfrm>
            <a:off x="3134459" y="4700012"/>
            <a:ext cx="2823940" cy="16010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65723A-C7E5-DFC1-68E4-2DE266440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238" y="1538209"/>
            <a:ext cx="6126762" cy="29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95DC3-5917-9BC3-F05F-3D5689A65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878EEF0-8316-E70A-F4DB-29C925477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9"/>
            <a:ext cx="5836845" cy="266803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E29FDD2-F0C4-02FC-2480-DDED6D03D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4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4102E30-1B5F-C8BB-EE5A-FF108804E24C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PagoNoInstanciadoException.java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9B211D-AC9B-E7C8-7E19-F25ABE5CBB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3217"/>
          <a:stretch/>
        </p:blipFill>
        <p:spPr>
          <a:xfrm>
            <a:off x="121554" y="4409941"/>
            <a:ext cx="2920830" cy="21820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321996-7888-B5F4-F3BA-8CDF807B86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907"/>
          <a:stretch/>
        </p:blipFill>
        <p:spPr>
          <a:xfrm>
            <a:off x="3134459" y="4700012"/>
            <a:ext cx="2823940" cy="16010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C0A9F9-A3BB-5BDE-1AD2-042432EE6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28411"/>
            <a:ext cx="6096000" cy="115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739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A6115-D921-654E-C2D2-117E11C84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63635FA-C9B6-E251-5FDE-691FC142A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9"/>
            <a:ext cx="5836845" cy="266803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7A32B66-CEF6-E4AC-4F5C-B9E0A1A78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4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E35D089-3025-BE56-91D1-26C67BE9DEB7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Transferencia.java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2EF5A3-8021-B138-A682-030E8E6872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3217"/>
          <a:stretch/>
        </p:blipFill>
        <p:spPr>
          <a:xfrm>
            <a:off x="121554" y="4409941"/>
            <a:ext cx="2920830" cy="21820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BDC4DA-6EE4-6C4F-F763-3BAE554DC3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907"/>
          <a:stretch/>
        </p:blipFill>
        <p:spPr>
          <a:xfrm>
            <a:off x="3134459" y="4700012"/>
            <a:ext cx="2823940" cy="16010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C2672A-5228-7806-1FAF-2050110EE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238" y="1538209"/>
            <a:ext cx="6126762" cy="503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63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87C43-0C61-2259-C14B-354A04523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ADEFD9-7737-BCF9-BFDE-E797D0746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5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B670701-E2BB-2681-9BA3-E0ED3B91C2AE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Observer.java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77734-63BF-9C44-6E85-996F50717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9"/>
            <a:ext cx="5836845" cy="19064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A343C8-B85A-667D-48B1-376372342F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5690"/>
          <a:stretch/>
        </p:blipFill>
        <p:spPr>
          <a:xfrm>
            <a:off x="121554" y="3591537"/>
            <a:ext cx="2876028" cy="2285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8F77C2-9F0C-23B7-4874-EE3FAC84D0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4310"/>
          <a:stretch/>
        </p:blipFill>
        <p:spPr>
          <a:xfrm>
            <a:off x="3002756" y="4788019"/>
            <a:ext cx="2955643" cy="19762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8D740C-39C4-DED3-91BB-13453AE47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38208"/>
            <a:ext cx="6096000" cy="1252712"/>
          </a:xfrm>
          <a:prstGeom prst="rect">
            <a:avLst/>
          </a:prstGeom>
        </p:spPr>
      </p:pic>
      <p:sp>
        <p:nvSpPr>
          <p:cNvPr id="17" name="CuadroTexto 9">
            <a:extLst>
              <a:ext uri="{FF2B5EF4-FFF2-40B4-BE49-F238E27FC236}">
                <a16:creationId xmlns:a16="http://schemas.microsoft.com/office/drawing/2014/main" id="{895A58A0-0B6F-9D58-05AB-1078EC31EC68}"/>
              </a:ext>
            </a:extLst>
          </p:cNvPr>
          <p:cNvSpPr txBox="1"/>
          <p:nvPr/>
        </p:nvSpPr>
        <p:spPr>
          <a:xfrm>
            <a:off x="6065239" y="3287580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TipoPago.java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1F33A5F-BB5F-1E1C-82A7-A46B463CD4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4312" y="4111649"/>
            <a:ext cx="4839375" cy="13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00DC3-C83F-69B9-88EE-9EBE746D2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1D4B1D-24CE-1DC7-E1C3-29081D897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5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0C0D52E-801E-12CF-FE65-E43DF9B828F3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pedidoObservable.java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4B4A0-9F7A-6039-8601-97F7AC33A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9"/>
            <a:ext cx="5836845" cy="19064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443F39-9E4A-4960-86CD-F02147DF0E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5690"/>
          <a:stretch/>
        </p:blipFill>
        <p:spPr>
          <a:xfrm>
            <a:off x="121554" y="3591537"/>
            <a:ext cx="2876028" cy="2285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5DF872-AEA9-BD61-CE69-04F109EAC2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4310"/>
          <a:stretch/>
        </p:blipFill>
        <p:spPr>
          <a:xfrm>
            <a:off x="3002756" y="4788019"/>
            <a:ext cx="2955643" cy="19762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A280F4-7CE6-984C-B4D8-DB2E3F883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239" y="1856159"/>
            <a:ext cx="6126762" cy="157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BE5F1-C12B-0961-67A6-8D6B8D694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2B43D6-3666-E116-1E55-698323487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8"/>
            <a:ext cx="5836845" cy="224745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2E4A128-4F54-DFC4-16D4-36A1B1858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6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805292F-F683-27F3-9C89-68C132EF630F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ClienteController.java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0F07DE-C186-5F1E-0AC8-C6716170B5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r="24708" b="61231"/>
          <a:stretch/>
        </p:blipFill>
        <p:spPr>
          <a:xfrm>
            <a:off x="121555" y="3893678"/>
            <a:ext cx="1982254" cy="2170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1891C2-8C42-76DD-D30B-08E87BD26B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91" t="69373" r="25378"/>
          <a:stretch/>
        </p:blipFill>
        <p:spPr>
          <a:xfrm>
            <a:off x="4284565" y="4717841"/>
            <a:ext cx="1615669" cy="16483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99B477-C75E-3962-2C44-195794A6B8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89" t="38762" r="8524" b="30464"/>
          <a:stretch/>
        </p:blipFill>
        <p:spPr>
          <a:xfrm>
            <a:off x="2201203" y="3893678"/>
            <a:ext cx="2035045" cy="16483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BA9383-904E-86FE-B4C9-584EC64B3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752" y="1538208"/>
            <a:ext cx="6096000" cy="519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5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37526-B210-58A6-B55F-2E1B76216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8DF1ED-2D4F-64D5-D2A7-8446A30F3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8"/>
            <a:ext cx="5836845" cy="224745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E057B81-1577-6D70-1A4C-184CB5F1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6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DBDB3D0-095C-B6EB-E9D6-006CB4595A0D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ClienteMemory.java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F52699-D426-DAF6-8F8F-B6AAF3D9CF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r="24708" b="61231"/>
          <a:stretch/>
        </p:blipFill>
        <p:spPr>
          <a:xfrm>
            <a:off x="121555" y="3893678"/>
            <a:ext cx="1982254" cy="2170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0B0F27-943F-DC75-DC64-CCBFDB65EF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91" t="69373" r="25378"/>
          <a:stretch/>
        </p:blipFill>
        <p:spPr>
          <a:xfrm>
            <a:off x="4284565" y="4717841"/>
            <a:ext cx="1615669" cy="16483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CD6BD0-3F34-2891-19C2-E1B926E46A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89" t="38762" r="8524" b="30464"/>
          <a:stretch/>
        </p:blipFill>
        <p:spPr>
          <a:xfrm>
            <a:off x="2201203" y="3893678"/>
            <a:ext cx="2035045" cy="16483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0CC9C0-88B0-2481-1B6A-926861CB1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474" y="1538208"/>
            <a:ext cx="6095526" cy="49191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4BA5D9-E864-A172-1240-CA08A6F6B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527" y="1538208"/>
            <a:ext cx="6091157" cy="462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4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3057E-879A-418C-3A24-A20716AA8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792045-293E-961F-70AE-B640E6144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8"/>
            <a:ext cx="5836845" cy="224745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BFEF789-76E8-C421-A934-A070C3E0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6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59929A9-9110-8FD8-51A5-140B9FDF8B48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ItemMenuController.java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315E4A-5902-6DA0-D349-C8F0FAAA65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r="24708" b="61231"/>
          <a:stretch/>
        </p:blipFill>
        <p:spPr>
          <a:xfrm>
            <a:off x="121555" y="3893678"/>
            <a:ext cx="1982254" cy="2170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1E6856-B5B3-0E2A-D065-F92268168A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91" t="69373" r="25378"/>
          <a:stretch/>
        </p:blipFill>
        <p:spPr>
          <a:xfrm>
            <a:off x="4284565" y="4717841"/>
            <a:ext cx="1615669" cy="16483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2B8998-1277-1E6C-721F-1AF18EBDD5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89" t="38762" r="8524" b="30464"/>
          <a:stretch/>
        </p:blipFill>
        <p:spPr>
          <a:xfrm>
            <a:off x="2201203" y="3893678"/>
            <a:ext cx="2035045" cy="16483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FF2BEE-E677-63DE-1AA8-A1A148FBE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8935" y="1540518"/>
            <a:ext cx="5413065" cy="53174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8883E1-81A8-39B4-0485-03DDC0BC60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91323"/>
            <a:ext cx="6096000" cy="241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1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82D12-05F7-AE45-A7CD-9DDFD88F2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0C3247-265B-174E-ACA2-F3F0D6880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8"/>
            <a:ext cx="5836845" cy="224745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2590CE5-4A44-9FA2-F42E-E591B6C66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6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CAE247E-9E30-0A9D-8A8A-7FB0A816C2CB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ItemMenuMemory.java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0428FA-671F-E427-B7A5-032920EA05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r="24708" b="61231"/>
          <a:stretch/>
        </p:blipFill>
        <p:spPr>
          <a:xfrm>
            <a:off x="121555" y="3893678"/>
            <a:ext cx="1982254" cy="2170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D5D82A-3DA2-4B87-15F8-D4BD4F241F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91" t="69373" r="25378"/>
          <a:stretch/>
        </p:blipFill>
        <p:spPr>
          <a:xfrm>
            <a:off x="4284565" y="4717841"/>
            <a:ext cx="1615669" cy="16483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98AB3B-CF87-4FE7-E1FF-3476099575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89" t="38762" r="8524" b="30464"/>
          <a:stretch/>
        </p:blipFill>
        <p:spPr>
          <a:xfrm>
            <a:off x="2201203" y="3893678"/>
            <a:ext cx="2035045" cy="1648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87D854-0340-A551-23FF-3830C1907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805" y="1541597"/>
            <a:ext cx="5626195" cy="53164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D91595-4632-0420-6C38-011650EE22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5045" y="1522741"/>
            <a:ext cx="5516955" cy="533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6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6D43B-45D7-1D4F-C262-C60CA385B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63D1DA-3516-D3D9-CEF7-9530995A3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8"/>
            <a:ext cx="5836845" cy="224745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37FF69-0134-111E-26A0-8B2E1C8A9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6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50F1919-B234-A122-AD5A-AF2E837FDEE8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PedidoController.java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9E7042-0A2A-9B63-50C2-8871A4B5AD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r="24708" b="61231"/>
          <a:stretch/>
        </p:blipFill>
        <p:spPr>
          <a:xfrm>
            <a:off x="121555" y="3893678"/>
            <a:ext cx="1982254" cy="2170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C7F8DC-DDF8-B353-CADA-132A688680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91" t="69373" r="25378"/>
          <a:stretch/>
        </p:blipFill>
        <p:spPr>
          <a:xfrm>
            <a:off x="4284565" y="4717841"/>
            <a:ext cx="1615669" cy="16483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1CB76D-8C6A-8287-DB04-FE96430D42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89" t="38762" r="8524" b="30464"/>
          <a:stretch/>
        </p:blipFill>
        <p:spPr>
          <a:xfrm>
            <a:off x="2201203" y="3893678"/>
            <a:ext cx="2035045" cy="16483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E01373-7400-2854-D85E-7F827D25E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568" y="1536440"/>
            <a:ext cx="5117432" cy="532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2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ECD61A-57D2-8DCE-ECA2-1D9110335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1</a:t>
            </a:r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1049CEC-03EF-1C38-8331-191A63ED5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4" y="1538208"/>
            <a:ext cx="5829706" cy="113727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2206481-6923-48CF-3CBF-AA531E8BE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4" y="2671841"/>
            <a:ext cx="5829706" cy="179741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00E068E-B0F7-323C-7F17-92864B90B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589" y="1538209"/>
            <a:ext cx="5865412" cy="531979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7BC2398-ADCC-B170-3610-68C3E958E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3488" y="1538208"/>
            <a:ext cx="5871613" cy="531979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5F952A7-4B84-739C-E81A-C068FCC979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3488" y="1538206"/>
            <a:ext cx="5827621" cy="5319794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A98B790-22B2-A537-0F39-A303AFBEA4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8580" y="1538206"/>
            <a:ext cx="5821428" cy="5319794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2993BD14-0BC2-D2F4-4CA2-6A2F981D34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8968" y="1539465"/>
            <a:ext cx="5696659" cy="5318535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5658F4E5-1C66-601F-3B6F-26FCAAE1AD3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3681"/>
          <a:stretch/>
        </p:blipFill>
        <p:spPr>
          <a:xfrm>
            <a:off x="6320388" y="1538205"/>
            <a:ext cx="5874713" cy="5319794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4CCCBF35-70FA-5347-D6BA-DB5A00F479A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3579"/>
          <a:stretch/>
        </p:blipFill>
        <p:spPr>
          <a:xfrm>
            <a:off x="6267453" y="1538204"/>
            <a:ext cx="5924548" cy="5319795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9F3C069D-30F1-DD09-2574-EDF51913AC36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Tp.java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D053C77A-DDEE-27AB-9283-50E8BD96A3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168" y="5117962"/>
            <a:ext cx="2677933" cy="149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29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BA7CB-1AB3-F50B-18C9-0F5082F3A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561931-0FF8-FB35-8B23-CEB58A0D4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8"/>
            <a:ext cx="5836845" cy="224745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5A9192-29CC-3DF6-CA75-EF2F3ED8A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6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D02B6B1-4A16-E113-E31E-9DE6544C6DBA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PedidoMemory.java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5413FD-8CF9-879F-98D0-3A1A98B80C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r="24708" b="61231"/>
          <a:stretch/>
        </p:blipFill>
        <p:spPr>
          <a:xfrm>
            <a:off x="121555" y="3893678"/>
            <a:ext cx="1982254" cy="2170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443DEA-C8AB-AA2F-4DB5-50A1F79F56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91" t="69373" r="25378"/>
          <a:stretch/>
        </p:blipFill>
        <p:spPr>
          <a:xfrm>
            <a:off x="4284565" y="4717841"/>
            <a:ext cx="1615669" cy="16483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29C31E-094D-62DC-6DA8-60416057ED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89" t="38762" r="8524" b="30464"/>
          <a:stretch/>
        </p:blipFill>
        <p:spPr>
          <a:xfrm>
            <a:off x="2201203" y="3893678"/>
            <a:ext cx="2035045" cy="1648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0D8126-CEDE-88C7-A5BA-23D0360FD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8074" y="1538208"/>
            <a:ext cx="6123926" cy="466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8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E360A-A59F-BC0E-2FEB-486DB2D45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734BED-F35B-6574-7388-AB92DF6CC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8"/>
            <a:ext cx="5836845" cy="224745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CEDE85-1F1F-E870-2F18-4B6FB08BB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6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8714E49-69CA-43FE-3695-1BE42385A6F4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VendedorController.java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133FDA-2CED-DA6A-7EE8-1365121CDA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r="24708" b="61231"/>
          <a:stretch/>
        </p:blipFill>
        <p:spPr>
          <a:xfrm>
            <a:off x="121555" y="3893678"/>
            <a:ext cx="1982254" cy="2170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D0EA8B-F01C-9520-66DA-A697726D6E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91" t="69373" r="25378"/>
          <a:stretch/>
        </p:blipFill>
        <p:spPr>
          <a:xfrm>
            <a:off x="4284565" y="4717841"/>
            <a:ext cx="1615669" cy="16483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739231-9540-9954-FF52-F927CD913D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89" t="38762" r="8524" b="30464"/>
          <a:stretch/>
        </p:blipFill>
        <p:spPr>
          <a:xfrm>
            <a:off x="2201203" y="3893678"/>
            <a:ext cx="2035045" cy="1648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48CFB0-FEC5-B36E-FFD5-91ED24BFD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38208"/>
            <a:ext cx="6961465" cy="531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28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96296E-6 L -0.07149 -0.000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68BB6-446B-103B-9A97-37EA4F506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A23F5C-C33A-D74E-EF9E-032027447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8"/>
            <a:ext cx="5836845" cy="224745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C37AE9F-7E40-24A8-4A5E-0487DC0DB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6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0499F19-EE1F-EB24-D11A-78A59BB2D215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VendedorMemory.java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F36DC2-188D-A745-B6B0-E05B900A03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r="24708" b="61231"/>
          <a:stretch/>
        </p:blipFill>
        <p:spPr>
          <a:xfrm>
            <a:off x="121555" y="3893678"/>
            <a:ext cx="1982254" cy="2170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B19AC-E4ED-EF25-9A80-07A32CD018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91" t="69373" r="25378"/>
          <a:stretch/>
        </p:blipFill>
        <p:spPr>
          <a:xfrm>
            <a:off x="4284565" y="4717841"/>
            <a:ext cx="1615669" cy="16483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BD25EC-ECAC-87CC-46B5-0303D65E82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89" t="38762" r="8524" b="30464"/>
          <a:stretch/>
        </p:blipFill>
        <p:spPr>
          <a:xfrm>
            <a:off x="2201203" y="3893678"/>
            <a:ext cx="2035045" cy="1648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72FE3B-77AC-F03C-2A49-B4036F55E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572" y="1538825"/>
            <a:ext cx="8545183" cy="53191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30EA26-AF35-B345-85A9-9FC87EFDD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0746" y="1538208"/>
            <a:ext cx="6131253" cy="305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83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96296E-6 L -0.20091 -0.000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5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8A869-39F5-10A4-F8CF-A31DC6A02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2CE19A-B661-1421-38B8-9B771A942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8"/>
            <a:ext cx="5836845" cy="224745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96046A4-E9E5-803F-5948-6F9201ED5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6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CB482C8-9205-09D0-F0A8-ABB7E772A856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Paneles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344D78-5D3C-04E8-E29E-97E7C3A05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723" y="1538208"/>
            <a:ext cx="6186277" cy="51666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070224-D888-CCD9-41C3-77D29863D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796" y="3891290"/>
            <a:ext cx="2216180" cy="28570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2F8DB7-2E03-491A-0D41-7B20F2DB9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5723" y="1538207"/>
            <a:ext cx="6186277" cy="51666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4546108-4A08-BADB-EC80-3770CE33CD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5723" y="1538204"/>
            <a:ext cx="6186277" cy="51666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2BDCF53-5F8F-2B6C-71C9-E79FE181E3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5723" y="1538200"/>
            <a:ext cx="6186277" cy="516667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B92898E-4AA8-80FF-D423-2FA1B7A099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5722" y="1538200"/>
            <a:ext cx="6186277" cy="51666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DA7A8F8-5964-6B55-D924-7E025EF3A3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5725" y="1538206"/>
            <a:ext cx="6186276" cy="516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25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5A190-216B-4E2D-B889-216C7FB13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48B9DB-0357-5C46-EA41-519E260242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5067"/>
          <a:stretch/>
        </p:blipFill>
        <p:spPr>
          <a:xfrm>
            <a:off x="121555" y="1538208"/>
            <a:ext cx="5837738" cy="64810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859A67B-10FA-4A9C-6B12-C05159F8C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7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385C719-C8C8-4A8C-E390-509F94DF2F16}"/>
              </a:ext>
            </a:extLst>
          </p:cNvPr>
          <p:cNvSpPr txBox="1"/>
          <p:nvPr/>
        </p:nvSpPr>
        <p:spPr>
          <a:xfrm>
            <a:off x="6065238" y="0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Front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04F5AF-A119-02B7-0D76-DC45AAC8FE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5150"/>
          <a:stretch/>
        </p:blipFill>
        <p:spPr>
          <a:xfrm>
            <a:off x="121555" y="2186310"/>
            <a:ext cx="5837738" cy="15125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F97C21-9C4B-2D2E-954D-17380241E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55" y="3747033"/>
            <a:ext cx="1937221" cy="30217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B529EC-9858-3F96-2F52-D329F6FF2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364" y="3753880"/>
            <a:ext cx="2085821" cy="15108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526B85-F7BE-493D-166A-C8A7060A35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2992" y="3747033"/>
            <a:ext cx="1634468" cy="30210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4D53F0-01BF-0C40-08D5-900B32DC4D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3239" y="5319791"/>
            <a:ext cx="2120244" cy="15108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E88D3D4-4FA2-5ED4-5924-AA1E0502A38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50412"/>
          <a:stretch/>
        </p:blipFill>
        <p:spPr>
          <a:xfrm>
            <a:off x="6313850" y="5516923"/>
            <a:ext cx="1940441" cy="11166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CE800FC-F97D-64C0-B9A4-4D4A0C0E877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598"/>
          <a:stretch/>
        </p:blipFill>
        <p:spPr>
          <a:xfrm>
            <a:off x="10344399" y="5388806"/>
            <a:ext cx="1634469" cy="13793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99DEED5-E8C9-A4C6-C84B-937CACA3BA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2268" y="474387"/>
            <a:ext cx="5698178" cy="47590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65BD5E3-51F1-6782-CD33-7FC3A0AEE53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50412"/>
          <a:stretch/>
        </p:blipFill>
        <p:spPr>
          <a:xfrm>
            <a:off x="8291595" y="5516923"/>
            <a:ext cx="1940441" cy="111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9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C30EA-81AF-78B3-6E80-A13DC070C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2CF2BF-C3DC-EAA6-5B24-2BD2C529C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8"/>
            <a:ext cx="5836845" cy="20645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09349A1-E8EB-83BE-9D02-9A6301794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8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640BD93-2B38-7296-DFD4-6DBE96F7A6D3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&lt;completar&gt;.java</a:t>
            </a:r>
          </a:p>
        </p:txBody>
      </p:sp>
    </p:spTree>
    <p:extLst>
      <p:ext uri="{BB962C8B-B14F-4D97-AF65-F5344CB8AC3E}">
        <p14:creationId xmlns:p14="http://schemas.microsoft.com/office/powerpoint/2010/main" val="14279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4D50C-BA76-F432-273E-4AC4C147B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174F53-3C57-BBBF-6F71-B59EA844B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1</a:t>
            </a:r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05BD709-77C6-204B-1E8F-5B3476AB8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4" y="1538208"/>
            <a:ext cx="5829706" cy="113727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02705A5-C7C3-C8C8-6FA4-AC2C4EC67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4" y="2671841"/>
            <a:ext cx="5829706" cy="179741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25DB58C-F5DD-6FFD-F449-BE5997C83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765" y="1538208"/>
            <a:ext cx="6021235" cy="531979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0A4C39A-4793-F5FE-C03B-FFE993A6E28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934"/>
          <a:stretch/>
        </p:blipFill>
        <p:spPr>
          <a:xfrm>
            <a:off x="6170765" y="1538208"/>
            <a:ext cx="6021235" cy="531979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B9FD352C-3438-FB09-8530-690409F58197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Cliente.java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1EED98D-5D96-E15B-1C63-8AFC65334F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168" y="5117962"/>
            <a:ext cx="2677933" cy="149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1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5078B-BDC8-ED18-C15E-F620C2973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3F37E1-B688-045D-7825-69B1BAB3E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1</a:t>
            </a:r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F57AC28-26CA-CEFD-FE2D-D45ADD5C3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4" y="1538208"/>
            <a:ext cx="5829706" cy="113727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A67210C-12F7-0A77-D3E0-B4ED03B8E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4" y="2671841"/>
            <a:ext cx="5829706" cy="179741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C720FFE-D41A-2D73-500D-725120A1F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182" y="1538208"/>
            <a:ext cx="6063818" cy="531979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30957E0-E09D-70BF-C43B-7F8BC508E81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610"/>
          <a:stretch/>
        </p:blipFill>
        <p:spPr>
          <a:xfrm>
            <a:off x="6128183" y="1538208"/>
            <a:ext cx="6063818" cy="531979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595756DB-33D6-423F-F003-D19CB05BAF14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Vendedor.java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778806BD-DEC3-2F82-E1F9-33D474B7D5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168" y="5117962"/>
            <a:ext cx="2677933" cy="149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9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71BA4-C450-0FA0-EAEC-CD0F66C56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2D6FC8-DDBD-031D-A538-1828DD0B8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1</a:t>
            </a:r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6EA7756-AE91-9736-C012-5FC634080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4" y="1538208"/>
            <a:ext cx="5829706" cy="113727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E4E7C2E-0E5B-B3B3-F325-F8D473C2B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4" y="2671841"/>
            <a:ext cx="5829706" cy="179741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6490CAC-B779-008A-1736-9C58B7CA393C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Coordenada.java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9D728DB-C08F-C1CA-C2E8-5E19FF393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238" y="1538208"/>
            <a:ext cx="6126762" cy="531979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D66BBE9-7128-432C-9F7A-999A95D90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168" y="5117962"/>
            <a:ext cx="2677933" cy="149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10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94E7E-4C3E-E1B2-38CA-7A3E1ADC1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BB9B2C-0731-1F96-5F98-D3EDDB24C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2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109B61C-4021-D94F-4218-BB24DE1DF076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Bebida.java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78A3A70-6205-FC00-3343-2174AEFA2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5319792"/>
            <a:ext cx="1941758" cy="146142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5F55DCD-06D3-0F6C-168E-77D29CF8A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54" y="1538208"/>
            <a:ext cx="5839640" cy="359142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F150FEA-3846-31D0-A32C-FC6A317D3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441" y="1538208"/>
            <a:ext cx="5944559" cy="531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2C6F2-2AA2-9A21-707E-708929D38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371B43-A58F-CF94-A637-DC4FF49C6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2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418D4D9-12BF-58E0-E38E-FA22289C66F7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ItemMenu.java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9C8F98F-7529-A25B-48EF-28B242D8D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5319792"/>
            <a:ext cx="1941758" cy="146142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8A96274-4379-0DF3-4AA1-DF59A790A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54" y="1538208"/>
            <a:ext cx="5839640" cy="359142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037BAC0-893B-C0E6-AEE5-64235D0EB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181" y="1538209"/>
            <a:ext cx="6063819" cy="531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2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1522E-A043-B6A8-D502-A406516E0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138DCA-9ABF-949E-D049-A15E08D4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2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81DC2FD-0ED0-48AC-7D9E-8C3EC8996794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Plato.java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0900AB4-CDA5-4C51-78F0-712CC5F50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5319792"/>
            <a:ext cx="1941758" cy="146142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033D354-81EF-B7BE-EE4A-EA34F1603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54" y="1538208"/>
            <a:ext cx="5839640" cy="359142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51A914A-B5C9-62B6-0CFF-A53B21EAC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776" y="1538208"/>
            <a:ext cx="5884012" cy="531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53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lockprintVTI">
  <a:themeElements>
    <a:clrScheme name="AnalogousFromRegularSeed_2SEEDS">
      <a:dk1>
        <a:srgbClr val="000000"/>
      </a:dk1>
      <a:lt1>
        <a:srgbClr val="FFFFFF"/>
      </a:lt1>
      <a:dk2>
        <a:srgbClr val="3D2229"/>
      </a:dk2>
      <a:lt2>
        <a:srgbClr val="E2E5E8"/>
      </a:lt2>
      <a:accent1>
        <a:srgbClr val="D56A17"/>
      </a:accent1>
      <a:accent2>
        <a:srgbClr val="E72D29"/>
      </a:accent2>
      <a:accent3>
        <a:srgbClr val="B8A221"/>
      </a:accent3>
      <a:accent4>
        <a:srgbClr val="14B4A3"/>
      </a:accent4>
      <a:accent5>
        <a:srgbClr val="29ADE7"/>
      </a:accent5>
      <a:accent6>
        <a:srgbClr val="174CD5"/>
      </a:accent6>
      <a:hlink>
        <a:srgbClr val="3F87BF"/>
      </a:hlink>
      <a:folHlink>
        <a:srgbClr val="7F7F7F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</TotalTime>
  <Words>192</Words>
  <Application>Microsoft Office PowerPoint</Application>
  <PresentationFormat>Widescreen</PresentationFormat>
  <Paragraphs>76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Avenir Next LT Pro</vt:lpstr>
      <vt:lpstr>AvenirNext LT Pro Medium</vt:lpstr>
      <vt:lpstr>BlockprintVTI</vt:lpstr>
      <vt:lpstr>TP Final Desarrollo de Software</vt:lpstr>
      <vt:lpstr>Enunciado General</vt:lpstr>
      <vt:lpstr>Etapa 1</vt:lpstr>
      <vt:lpstr>Etapa 1</vt:lpstr>
      <vt:lpstr>Etapa 1</vt:lpstr>
      <vt:lpstr>Etapa 1</vt:lpstr>
      <vt:lpstr>Etapa 2</vt:lpstr>
      <vt:lpstr>Etapa 2</vt:lpstr>
      <vt:lpstr>Etapa 2</vt:lpstr>
      <vt:lpstr>Etapa 2</vt:lpstr>
      <vt:lpstr>Etapa 3</vt:lpstr>
      <vt:lpstr>Etapa 3</vt:lpstr>
      <vt:lpstr>Etapa 3</vt:lpstr>
      <vt:lpstr>Etapa 3</vt:lpstr>
      <vt:lpstr>Etapa 3</vt:lpstr>
      <vt:lpstr>Etapa 3</vt:lpstr>
      <vt:lpstr>Etapa 3</vt:lpstr>
      <vt:lpstr>Etapa 4</vt:lpstr>
      <vt:lpstr>Etapa 4</vt:lpstr>
      <vt:lpstr>Etapa 4</vt:lpstr>
      <vt:lpstr>Etapa 4</vt:lpstr>
      <vt:lpstr>Etapa 4</vt:lpstr>
      <vt:lpstr>Etapa 5</vt:lpstr>
      <vt:lpstr>Etapa 5</vt:lpstr>
      <vt:lpstr>Etapa 6</vt:lpstr>
      <vt:lpstr>Etapa 6</vt:lpstr>
      <vt:lpstr>Etapa 6</vt:lpstr>
      <vt:lpstr>Etapa 6</vt:lpstr>
      <vt:lpstr>Etapa 6</vt:lpstr>
      <vt:lpstr>Etapa 6</vt:lpstr>
      <vt:lpstr>Etapa 6</vt:lpstr>
      <vt:lpstr>Etapa 6</vt:lpstr>
      <vt:lpstr>Etapa 6</vt:lpstr>
      <vt:lpstr>Etapa 7</vt:lpstr>
      <vt:lpstr>Etapa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Pablo Andres Ruybal</dc:creator>
  <cp:lastModifiedBy>Pablo Andres Ruybal</cp:lastModifiedBy>
  <cp:revision>6</cp:revision>
  <dcterms:created xsi:type="dcterms:W3CDTF">2024-12-01T14:47:57Z</dcterms:created>
  <dcterms:modified xsi:type="dcterms:W3CDTF">2024-12-14T14:05:12Z</dcterms:modified>
</cp:coreProperties>
</file>